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D4BAE7-4E56-ACA4-9A9C-ED10B7DCE7B8}" name="Loic Germain" initials="LG" userId="S::loic.germain@biowin.org::a62135b9-d26e-408b-ae23-20a92b978f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0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12-06-24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mailto:thierry.ferain@biowin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marianne.ghyoot@biowin.org" TargetMode="External"/><Relationship Id="rId5" Type="http://schemas.openxmlformats.org/officeDocument/2006/relationships/hyperlink" Target="mailto:thomas.louis@biowin.org" TargetMode="External"/><Relationship Id="rId4" Type="http://schemas.openxmlformats.org/officeDocument/2006/relationships/hyperlink" Target="mailto:loic.germain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43</a:t>
            </a:r>
            <a:r>
              <a:rPr lang="fr-BE" sz="2800" b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Call for </a:t>
            </a:r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Projects</a:t>
            </a:r>
            <a:endParaRPr lang="fr-BE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How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much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long will the project last? For what budget? 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Letter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Intent – Call N°43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You have a great idea for a project in Health Innovation? Congratulations! The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cluster offers to help you analyze your idea and set up your project in the framework of the 43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</a:rPr>
              <a:t>rd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call for projects.</a:t>
            </a:r>
          </a:p>
          <a:p>
            <a:pPr marL="268287" indent="0" algn="just">
              <a:buNone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To do so, we ask you to answer the following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questions in a clear and synthetic way. </a:t>
            </a:r>
          </a:p>
          <a:p>
            <a:pPr marL="635000" indent="-366713" algn="just"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For detailed information on the call for projects, we advise you to contact the cluster:</a:t>
            </a:r>
          </a:p>
          <a:p>
            <a:pPr marL="160287" marR="0" lvl="4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04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72 65 43 02 (</a:t>
            </a:r>
            <a:r>
              <a:rPr kumimoji="0" lang="fr-FR" sz="1600" b="0" i="1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First contact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,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Medtech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)</a:t>
            </a:r>
          </a:p>
          <a:p>
            <a:pPr marL="160287" lvl="4" indent="0" algn="just">
              <a:spcBef>
                <a:spcPct val="0"/>
              </a:spcBef>
              <a:buNone/>
              <a:defRPr/>
            </a:pP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	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thomas.louis@biowin.org </a:t>
            </a:r>
            <a:r>
              <a:rPr lang="fr-BE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/</a:t>
            </a:r>
            <a:r>
              <a:rPr lang="fr-FR" sz="1600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 </a:t>
            </a:r>
            <a:r>
              <a:rPr lang="fr-FR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0</a:t>
            </a:r>
            <a:r>
              <a:rPr lang="fr-BE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472 07 46 73 (</a:t>
            </a:r>
            <a:r>
              <a:rPr lang="fr-BE" sz="1600" i="1" dirty="0" err="1">
                <a:solidFill>
                  <a:srgbClr val="1F497D">
                    <a:lumMod val="75000"/>
                  </a:srgbClr>
                </a:solidFill>
                <a:cs typeface="Arial" charset="0"/>
              </a:rPr>
              <a:t>eHealth</a:t>
            </a:r>
            <a:r>
              <a:rPr lang="fr-BE" sz="1600" i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)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68287" indent="0" algn="just">
              <a:spcBef>
                <a:spcPts val="0"/>
              </a:spcBef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484 90 47 12 (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Medtech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 and 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nuclear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fr-BE" sz="1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medicine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)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spcBef>
                <a:spcPts val="0"/>
              </a:spcBef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0486 49 91 92 (Biotech, </a:t>
            </a:r>
            <a:r>
              <a:rPr lang="fr-FR" sz="1600" i="1" dirty="0" err="1">
                <a:solidFill>
                  <a:schemeClr val="tx2">
                    <a:lumMod val="75000"/>
                  </a:schemeClr>
                </a:solidFill>
              </a:rPr>
              <a:t>Biopharma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 and ATMP)</a:t>
            </a:r>
          </a:p>
          <a:p>
            <a:pPr marL="160287" lvl="4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The deadline for submitting a letter of intent is </a:t>
            </a:r>
            <a:r>
              <a:rPr lang="en-US" sz="1800" b="1" dirty="0">
                <a:solidFill>
                  <a:srgbClr val="C00000"/>
                </a:solidFill>
              </a:rPr>
              <a:t>July 22, 2024.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leader)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Who are you? What is your experience? What is your know-how? What are your activities?  What is the vision of your company?</a:t>
            </a:r>
            <a:endParaRPr lang="fr-BE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D6CD50-ACE7-9A67-84AD-8EAC51781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C089F41-34E7-6456-42EC-8EF342FB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-35413" y="0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Coordinates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of the Project Leader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25756"/>
              </p:ext>
            </p:extLst>
          </p:nvPr>
        </p:nvGraphicFramePr>
        <p:xfrm>
          <a:off x="457200" y="1600200"/>
          <a:ext cx="8153400" cy="42405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Company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BCE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Postal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Address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WebSite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Name of the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project</a:t>
                      </a: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coordinator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</a:t>
                      </a:r>
                      <a:r>
                        <a:rPr lang="fr-BE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lang="fr-B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Phone </a:t>
                      </a:r>
                      <a:r>
                        <a:rPr lang="fr-FR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471334" y="289832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Why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description of purpose and needs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the origin and context of the project idea? 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identified needs, the triggering factor(s)?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problems do you want to address? What opportunities have been identified?</a:t>
            </a:r>
          </a:p>
          <a:p>
            <a:pPr>
              <a:buFont typeface="Arial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In which Strategic Activity Area of the </a:t>
            </a:r>
            <a:r>
              <a:rPr lang="en-US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cluster does your project fit?</a:t>
            </a:r>
          </a:p>
          <a:p>
            <a:pPr marL="44767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select one or more area below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Biotech &amp; Biopharma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Medtech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eHealth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Others (specify the technological field)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 err="1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tx2">
                    <a:lumMod val="50000"/>
                  </a:schemeClr>
                </a:solidFill>
              </a:rPr>
              <a:t>idea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idea? How does it meet the identified needs?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deliverable do you want to obtain at the end of the project?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product/service/process do you want to market to valorize the results of your project?</a:t>
            </a:r>
          </a:p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How innovative is the project?</a:t>
            </a:r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Targets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of the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market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(are) the market(s) targeted by your project (size, major trends and macro-economic environment, segments, industry value chain)?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are the main existing or potential competitors and/or alternative offerings?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Is the exploitation of the expected results dependent on existing patents? Who owns this IP?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How?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of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your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strategy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What is your business model? How will you sell your product/service/process? What is your ambition?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tx2">
                    <a:lumMod val="50000"/>
                  </a:schemeClr>
                </a:solidFill>
              </a:rPr>
              <a:t>whom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describe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the consortium)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Partners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already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identified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609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Name of the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</a:t>
                      </a:r>
                      <a:r>
                        <a:rPr lang="fr-BE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fr-BE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company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to the project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1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Partner 2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Missing partners: What skills in Wallonia or outside Wallonia are you looking for to complete your consortium and bring your project to success?</a:t>
            </a: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Loic Germain</cp:lastModifiedBy>
  <cp:revision>339</cp:revision>
  <cp:lastPrinted>2016-06-21T08:09:21Z</cp:lastPrinted>
  <dcterms:created xsi:type="dcterms:W3CDTF">2016-06-21T08:02:17Z</dcterms:created>
  <dcterms:modified xsi:type="dcterms:W3CDTF">2024-06-12T14:13:31Z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